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4"/>
  </p:notesMasterIdLst>
  <p:sldIdLst>
    <p:sldId id="341" r:id="rId9"/>
    <p:sldId id="343" r:id="rId10"/>
    <p:sldId id="464" r:id="rId11"/>
    <p:sldId id="344" r:id="rId12"/>
    <p:sldId id="413" r:id="rId13"/>
    <p:sldId id="366" r:id="rId14"/>
    <p:sldId id="367" r:id="rId15"/>
    <p:sldId id="368" r:id="rId16"/>
    <p:sldId id="369" r:id="rId17"/>
    <p:sldId id="345" r:id="rId18"/>
    <p:sldId id="437" r:id="rId19"/>
    <p:sldId id="372" r:id="rId20"/>
    <p:sldId id="377" r:id="rId21"/>
    <p:sldId id="378" r:id="rId22"/>
    <p:sldId id="379" r:id="rId23"/>
    <p:sldId id="380" r:id="rId24"/>
    <p:sldId id="381" r:id="rId25"/>
    <p:sldId id="382" r:id="rId26"/>
    <p:sldId id="383" r:id="rId27"/>
    <p:sldId id="384" r:id="rId28"/>
    <p:sldId id="385" r:id="rId29"/>
    <p:sldId id="388" r:id="rId30"/>
    <p:sldId id="386" r:id="rId31"/>
    <p:sldId id="387" r:id="rId32"/>
    <p:sldId id="389" r:id="rId33"/>
    <p:sldId id="346" r:id="rId34"/>
    <p:sldId id="390" r:id="rId35"/>
    <p:sldId id="391" r:id="rId36"/>
    <p:sldId id="392" r:id="rId37"/>
    <p:sldId id="348" r:id="rId38"/>
    <p:sldId id="393" r:id="rId39"/>
    <p:sldId id="394"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27"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60"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 id="463" r:id="rId103"/>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2C4"/>
    <a:srgbClr val="ABA1A4"/>
    <a:srgbClr val="F57100"/>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viewProps" Target="viewProp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ableStyles" Target="tableStyle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21/08/2022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19</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r>
              <a:rPr lang="fr-FR" dirty="0"/>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93094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Accepter le choix d’être référent ou en proposer un autre.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Constituer une équipe projet.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34982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Accéder aux descriptifs des projets.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Communiquer sur les événements économiques.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indicateurs d’usage de l’ensemble du système d’information Entreprises.</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83569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Participer au réseau des développeurs économiques.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15950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(financing, calls for projects, useful resources, contacts) to make companies benefit from a 360° support.</a:t>
            </a:r>
          </a:p>
          <a:p>
            <a:r>
              <a:rPr lang="en-US" dirty="0"/>
              <a:t>Its backend is developed in Java with the Spring framework (Spring boot, Spring data, Spring Security).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11899"/>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none" strike="noStrike" baseline="0" dirty="0">
                <a:solidFill>
                  <a:srgbClr val="000000"/>
                </a:solidFill>
                <a:latin typeface="Calibri" panose="020F0502020204030204" pitchFamily="34" charset="0"/>
              </a:rPr>
              <a:t>Dossier service :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8" name="Image 7">
            <a:extLst>
              <a:ext uri="{FF2B5EF4-FFF2-40B4-BE49-F238E27FC236}">
                <a16:creationId xmlns:a16="http://schemas.microsoft.com/office/drawing/2014/main" id="{45C393A1-8085-B339-9829-A946FFCF81D6}"/>
              </a:ext>
            </a:extLst>
          </p:cNvPr>
          <p:cNvPicPr>
            <a:picLocks noChangeAspect="1"/>
          </p:cNvPicPr>
          <p:nvPr/>
        </p:nvPicPr>
        <p:blipFill>
          <a:blip r:embed="rId4"/>
          <a:stretch>
            <a:fillRect/>
          </a:stretch>
        </p:blipFill>
        <p:spPr>
          <a:xfrm>
            <a:off x="6994184" y="2092305"/>
            <a:ext cx="1181265" cy="209579"/>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5"/>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6"/>
          <a:stretch>
            <a:fillRect/>
          </a:stretch>
        </p:blipFill>
        <p:spPr>
          <a:xfrm>
            <a:off x="6578601" y="16827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7"/>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8"/>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9"/>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10"/>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se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3.xml><?xml version="1.0" encoding="utf-8"?>
<ds:datastoreItem xmlns:ds="http://schemas.openxmlformats.org/officeDocument/2006/customXml" ds:itemID="{4943F408-0C35-4C68-992E-47560AEC89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1510</TotalTime>
  <Words>4767</Words>
  <Application>Microsoft Office PowerPoint</Application>
  <PresentationFormat>Format A4 (210 x 297 mm)</PresentationFormat>
  <Paragraphs>421</Paragraphs>
  <Slides>95</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95</vt:i4>
      </vt:variant>
    </vt:vector>
  </HeadingPairs>
  <TitlesOfParts>
    <vt:vector size="108"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420</cp:revision>
  <cp:lastPrinted>2017-01-24T17:37:38Z</cp:lastPrinted>
  <dcterms:created xsi:type="dcterms:W3CDTF">2017-09-04T14:23:47Z</dcterms:created>
  <dcterms:modified xsi:type="dcterms:W3CDTF">2022-08-21T20:14:42Z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